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sz="3800" kern="1200">
        <a:solidFill>
          <a:schemeClr val="tx1"/>
        </a:solidFill>
        <a:latin typeface="Arial" charset="0"/>
        <a:ea typeface="+mn-ea"/>
        <a:cs typeface="+mn-cs"/>
      </a:defRPr>
    </a:lvl1pPr>
    <a:lvl2pPr marL="457200" algn="l" rtl="0" eaLnBrk="0" fontAlgn="base" hangingPunct="0">
      <a:spcBef>
        <a:spcPct val="0"/>
      </a:spcBef>
      <a:spcAft>
        <a:spcPct val="0"/>
      </a:spcAft>
      <a:defRPr sz="3800" kern="1200">
        <a:solidFill>
          <a:schemeClr val="tx1"/>
        </a:solidFill>
        <a:latin typeface="Arial" charset="0"/>
        <a:ea typeface="+mn-ea"/>
        <a:cs typeface="+mn-cs"/>
      </a:defRPr>
    </a:lvl2pPr>
    <a:lvl3pPr marL="914400" algn="l" rtl="0" eaLnBrk="0" fontAlgn="base" hangingPunct="0">
      <a:spcBef>
        <a:spcPct val="0"/>
      </a:spcBef>
      <a:spcAft>
        <a:spcPct val="0"/>
      </a:spcAft>
      <a:defRPr sz="3800" kern="1200">
        <a:solidFill>
          <a:schemeClr val="tx1"/>
        </a:solidFill>
        <a:latin typeface="Arial" charset="0"/>
        <a:ea typeface="+mn-ea"/>
        <a:cs typeface="+mn-cs"/>
      </a:defRPr>
    </a:lvl3pPr>
    <a:lvl4pPr marL="1371600" algn="l" rtl="0" eaLnBrk="0" fontAlgn="base" hangingPunct="0">
      <a:spcBef>
        <a:spcPct val="0"/>
      </a:spcBef>
      <a:spcAft>
        <a:spcPct val="0"/>
      </a:spcAft>
      <a:defRPr sz="3800" kern="1200">
        <a:solidFill>
          <a:schemeClr val="tx1"/>
        </a:solidFill>
        <a:latin typeface="Arial" charset="0"/>
        <a:ea typeface="+mn-ea"/>
        <a:cs typeface="+mn-cs"/>
      </a:defRPr>
    </a:lvl4pPr>
    <a:lvl5pPr marL="1828800" algn="l" rtl="0" eaLnBrk="0" fontAlgn="base" hangingPunct="0">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194D"/>
    <a:srgbClr val="F7FD07"/>
    <a:srgbClr val="008080"/>
    <a:srgbClr val="DDDDDD"/>
    <a:srgbClr val="336600"/>
    <a:srgbClr val="669900"/>
    <a:srgbClr val="87C5CB"/>
    <a:srgbClr val="5BFFFF"/>
    <a:srgbClr val="808000"/>
    <a:srgbClr val="D1F0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5" d="100"/>
          <a:sy n="35" d="100"/>
        </p:scale>
        <p:origin x="24" y="-72"/>
      </p:cViewPr>
      <p:guideLst>
        <p:guide orient="horz" pos="10368"/>
        <p:guide pos="13824"/>
      </p:guideLst>
    </p:cSldViewPr>
  </p:slideViewPr>
  <p:notesTextViewPr>
    <p:cViewPr>
      <p:scale>
        <a:sx n="100" d="100"/>
        <a:sy n="100" d="100"/>
      </p:scale>
      <p:origin x="0" y="0"/>
    </p:cViewPr>
  </p:notesTextViewPr>
  <p:notesViewPr>
    <p:cSldViewPr>
      <p:cViewPr varScale="1">
        <p:scale>
          <a:sx n="38" d="100"/>
          <a:sy n="38" d="100"/>
        </p:scale>
        <p:origin x="-1541" y="-77"/>
      </p:cViewPr>
      <p:guideLst>
        <p:guide orient="horz" pos="2880"/>
        <p:guide pos="2160"/>
      </p:guideLst>
    </p:cSldViewPr>
  </p:notesViewPr>
  <p:gridSpacing cx="39014400" cy="390144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0ED0789-0253-4D9F-9F8C-43AB8EE80945}" type="slidenum">
              <a:rPr lang="en-US" altLang="en-US"/>
              <a:pPr/>
              <a:t>‹#›</a:t>
            </a:fld>
            <a:endParaRPr lang="en-US" altLang="en-US"/>
          </a:p>
        </p:txBody>
      </p:sp>
    </p:spTree>
    <p:extLst>
      <p:ext uri="{BB962C8B-B14F-4D97-AF65-F5344CB8AC3E}">
        <p14:creationId xmlns:p14="http://schemas.microsoft.com/office/powerpoint/2010/main" xmlns="" val="2217778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4B280C4-2618-4DD2-989F-6DA415C0DB01}" type="slidenum">
              <a:rPr lang="en-US" altLang="en-US"/>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xmlns="" val="351361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580C80-D532-4989-B1B5-E5A8E6CDC516}" type="slidenum">
              <a:rPr lang="en-US" altLang="en-US"/>
              <a:pPr/>
              <a:t>‹#›</a:t>
            </a:fld>
            <a:endParaRPr lang="en-US" altLang="en-US"/>
          </a:p>
        </p:txBody>
      </p:sp>
    </p:spTree>
    <p:extLst>
      <p:ext uri="{BB962C8B-B14F-4D97-AF65-F5344CB8AC3E}">
        <p14:creationId xmlns:p14="http://schemas.microsoft.com/office/powerpoint/2010/main" xmlns="" val="72855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258479-435D-42E5-92FA-70CA6B2F2216}" type="slidenum">
              <a:rPr lang="en-US" altLang="en-US"/>
              <a:pPr/>
              <a:t>‹#›</a:t>
            </a:fld>
            <a:endParaRPr lang="en-US" altLang="en-US"/>
          </a:p>
        </p:txBody>
      </p:sp>
    </p:spTree>
    <p:extLst>
      <p:ext uri="{BB962C8B-B14F-4D97-AF65-F5344CB8AC3E}">
        <p14:creationId xmlns:p14="http://schemas.microsoft.com/office/powerpoint/2010/main" xmlns="" val="415622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8E4E2D-038F-4C33-A80F-A42A724A56CA}" type="slidenum">
              <a:rPr lang="en-US" altLang="en-US"/>
              <a:pPr/>
              <a:t>‹#›</a:t>
            </a:fld>
            <a:endParaRPr lang="en-US" altLang="en-US"/>
          </a:p>
        </p:txBody>
      </p:sp>
    </p:spTree>
    <p:extLst>
      <p:ext uri="{BB962C8B-B14F-4D97-AF65-F5344CB8AC3E}">
        <p14:creationId xmlns:p14="http://schemas.microsoft.com/office/powerpoint/2010/main" xmlns="" val="35796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93925" y="7680325"/>
            <a:ext cx="19675475" cy="2172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22021800" y="7680325"/>
            <a:ext cx="19675475" cy="217265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C4204F-F400-433E-8CCB-933EA19BBA34}" type="slidenum">
              <a:rPr lang="en-US" altLang="en-US"/>
              <a:pPr/>
              <a:t>‹#›</a:t>
            </a:fld>
            <a:endParaRPr lang="en-US" altLang="en-US"/>
          </a:p>
        </p:txBody>
      </p:sp>
    </p:spTree>
    <p:extLst>
      <p:ext uri="{BB962C8B-B14F-4D97-AF65-F5344CB8AC3E}">
        <p14:creationId xmlns:p14="http://schemas.microsoft.com/office/powerpoint/2010/main" xmlns="" val="197650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134EAC-5327-4AA7-A963-10A7F5610527}" type="slidenum">
              <a:rPr lang="en-US" altLang="en-US"/>
              <a:pPr/>
              <a:t>‹#›</a:t>
            </a:fld>
            <a:endParaRPr lang="en-US" altLang="en-US"/>
          </a:p>
        </p:txBody>
      </p:sp>
    </p:spTree>
    <p:extLst>
      <p:ext uri="{BB962C8B-B14F-4D97-AF65-F5344CB8AC3E}">
        <p14:creationId xmlns:p14="http://schemas.microsoft.com/office/powerpoint/2010/main" xmlns="" val="351171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26DB83-DB5E-4B53-A9E8-B4F43CDA6B0F}" type="slidenum">
              <a:rPr lang="en-US" altLang="en-US"/>
              <a:pPr/>
              <a:t>‹#›</a:t>
            </a:fld>
            <a:endParaRPr lang="en-US" altLang="en-US"/>
          </a:p>
        </p:txBody>
      </p:sp>
    </p:spTree>
    <p:extLst>
      <p:ext uri="{BB962C8B-B14F-4D97-AF65-F5344CB8AC3E}">
        <p14:creationId xmlns:p14="http://schemas.microsoft.com/office/powerpoint/2010/main" xmlns="" val="69022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FEF8B3-D401-4994-9BDD-30563D14486E}" type="slidenum">
              <a:rPr lang="en-US" altLang="en-US"/>
              <a:pPr/>
              <a:t>‹#›</a:t>
            </a:fld>
            <a:endParaRPr lang="en-US" altLang="en-US"/>
          </a:p>
        </p:txBody>
      </p:sp>
    </p:spTree>
    <p:extLst>
      <p:ext uri="{BB962C8B-B14F-4D97-AF65-F5344CB8AC3E}">
        <p14:creationId xmlns:p14="http://schemas.microsoft.com/office/powerpoint/2010/main" xmlns="" val="90677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1E15C1C-CBDF-4C5F-9FE4-A4A636C8269E}" type="slidenum">
              <a:rPr lang="en-US" altLang="en-US"/>
              <a:pPr/>
              <a:t>‹#›</a:t>
            </a:fld>
            <a:endParaRPr lang="en-US" altLang="en-US"/>
          </a:p>
        </p:txBody>
      </p:sp>
    </p:spTree>
    <p:extLst>
      <p:ext uri="{BB962C8B-B14F-4D97-AF65-F5344CB8AC3E}">
        <p14:creationId xmlns:p14="http://schemas.microsoft.com/office/powerpoint/2010/main" xmlns="" val="64745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8F8966B-A693-4529-8506-53B5484CF4CD}" type="slidenum">
              <a:rPr lang="en-US" altLang="en-US"/>
              <a:pPr/>
              <a:t>‹#›</a:t>
            </a:fld>
            <a:endParaRPr lang="en-US" altLang="en-US"/>
          </a:p>
        </p:txBody>
      </p:sp>
    </p:spTree>
    <p:extLst>
      <p:ext uri="{BB962C8B-B14F-4D97-AF65-F5344CB8AC3E}">
        <p14:creationId xmlns:p14="http://schemas.microsoft.com/office/powerpoint/2010/main" xmlns="" val="276472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133D6CB-C7F6-4286-9BD9-592082FC8CA4}" type="slidenum">
              <a:rPr lang="en-US" altLang="en-US"/>
              <a:pPr/>
              <a:t>‹#›</a:t>
            </a:fld>
            <a:endParaRPr lang="en-US" altLang="en-US"/>
          </a:p>
        </p:txBody>
      </p:sp>
    </p:spTree>
    <p:extLst>
      <p:ext uri="{BB962C8B-B14F-4D97-AF65-F5344CB8AC3E}">
        <p14:creationId xmlns:p14="http://schemas.microsoft.com/office/powerpoint/2010/main" xmlns="" val="40606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38EDAF-BF17-416F-8CFB-23DE01715AD0}" type="slidenum">
              <a:rPr lang="en-US" altLang="en-US"/>
              <a:pPr/>
              <a:t>‹#›</a:t>
            </a:fld>
            <a:endParaRPr lang="en-US" altLang="en-US"/>
          </a:p>
        </p:txBody>
      </p:sp>
    </p:spTree>
    <p:extLst>
      <p:ext uri="{BB962C8B-B14F-4D97-AF65-F5344CB8AC3E}">
        <p14:creationId xmlns:p14="http://schemas.microsoft.com/office/powerpoint/2010/main" xmlns="" val="221987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FEB6A1-0148-4476-B418-89816D1E7AE7}" type="slidenum">
              <a:rPr lang="en-US" altLang="en-US"/>
              <a:pPr/>
              <a:t>‹#›</a:t>
            </a:fld>
            <a:endParaRPr lang="en-US" altLang="en-US"/>
          </a:p>
        </p:txBody>
      </p:sp>
    </p:spTree>
    <p:extLst>
      <p:ext uri="{BB962C8B-B14F-4D97-AF65-F5344CB8AC3E}">
        <p14:creationId xmlns:p14="http://schemas.microsoft.com/office/powerpoint/2010/main" xmlns="" val="278611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70207" tIns="235104" rIns="470207" bIns="23510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70207" tIns="235104" rIns="470207" bIns="23510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eaLnBrk="1" hangingPunct="1">
              <a:defRPr sz="71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ctr" eaLnBrk="1" hangingPunct="1">
              <a:defRPr sz="71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r" eaLnBrk="1" hangingPunct="1">
              <a:defRPr sz="7100"/>
            </a:lvl1pPr>
          </a:lstStyle>
          <a:p>
            <a:fld id="{3C1B0FD4-4DC7-4D7F-9346-08FA44C3BC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charset="0"/>
        </a:defRPr>
      </a:lvl2pPr>
      <a:lvl3pPr algn="ctr" defTabSz="4703763" rtl="0" eaLnBrk="0" fontAlgn="base" hangingPunct="0">
        <a:spcBef>
          <a:spcPct val="0"/>
        </a:spcBef>
        <a:spcAft>
          <a:spcPct val="0"/>
        </a:spcAft>
        <a:defRPr sz="22700">
          <a:solidFill>
            <a:schemeClr val="tx2"/>
          </a:solidFill>
          <a:latin typeface="Arial" charset="0"/>
        </a:defRPr>
      </a:lvl3pPr>
      <a:lvl4pPr algn="ctr" defTabSz="4703763" rtl="0" eaLnBrk="0" fontAlgn="base" hangingPunct="0">
        <a:spcBef>
          <a:spcPct val="0"/>
        </a:spcBef>
        <a:spcAft>
          <a:spcPct val="0"/>
        </a:spcAft>
        <a:defRPr sz="22700">
          <a:solidFill>
            <a:schemeClr val="tx2"/>
          </a:solidFill>
          <a:latin typeface="Arial" charset="0"/>
        </a:defRPr>
      </a:lvl4pPr>
      <a:lvl5pPr algn="ctr" defTabSz="4703763" rtl="0" eaLnBrk="0" fontAlgn="base" hangingPunct="0">
        <a:spcBef>
          <a:spcPct val="0"/>
        </a:spcBef>
        <a:spcAft>
          <a:spcPct val="0"/>
        </a:spcAft>
        <a:defRPr sz="22700">
          <a:solidFill>
            <a:schemeClr val="tx2"/>
          </a:solidFill>
          <a:latin typeface="Arial" charset="0"/>
        </a:defRPr>
      </a:lvl5pPr>
      <a:lvl6pPr marL="457200" algn="ctr" defTabSz="4703763" rtl="0" fontAlgn="base">
        <a:spcBef>
          <a:spcPct val="0"/>
        </a:spcBef>
        <a:spcAft>
          <a:spcPct val="0"/>
        </a:spcAft>
        <a:defRPr sz="22700">
          <a:solidFill>
            <a:schemeClr val="tx2"/>
          </a:solidFill>
          <a:latin typeface="Arial" charset="0"/>
        </a:defRPr>
      </a:lvl6pPr>
      <a:lvl7pPr marL="914400" algn="ctr" defTabSz="4703763" rtl="0" fontAlgn="base">
        <a:spcBef>
          <a:spcPct val="0"/>
        </a:spcBef>
        <a:spcAft>
          <a:spcPct val="0"/>
        </a:spcAft>
        <a:defRPr sz="22700">
          <a:solidFill>
            <a:schemeClr val="tx2"/>
          </a:solidFill>
          <a:latin typeface="Arial" charset="0"/>
        </a:defRPr>
      </a:lvl7pPr>
      <a:lvl8pPr marL="1371600" algn="ctr" defTabSz="4703763" rtl="0" fontAlgn="base">
        <a:spcBef>
          <a:spcPct val="0"/>
        </a:spcBef>
        <a:spcAft>
          <a:spcPct val="0"/>
        </a:spcAft>
        <a:defRPr sz="22700">
          <a:solidFill>
            <a:schemeClr val="tx2"/>
          </a:solidFill>
          <a:latin typeface="Arial" charset="0"/>
        </a:defRPr>
      </a:lvl8pPr>
      <a:lvl9pPr marL="1828800" algn="ctr" defTabSz="4703763" rtl="0" fontAlgn="base">
        <a:spcBef>
          <a:spcPct val="0"/>
        </a:spcBef>
        <a:spcAft>
          <a:spcPct val="0"/>
        </a:spcAft>
        <a:defRPr sz="22700">
          <a:solidFill>
            <a:schemeClr val="tx2"/>
          </a:solidFill>
          <a:latin typeface="Arial" charset="0"/>
        </a:defRPr>
      </a:lvl9pPr>
    </p:titleStyle>
    <p:bodyStyle>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hallengebasedlearning.org/" TargetMode="External"/><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1.jpeg"/><Relationship Id="rId21" Type="http://schemas.openxmlformats.org/officeDocument/2006/relationships/image" Target="../media/image18.jpe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8.jpeg"/><Relationship Id="rId24" Type="http://schemas.openxmlformats.org/officeDocument/2006/relationships/image" Target="../media/image21.jpeg"/><Relationship Id="rId5" Type="http://schemas.openxmlformats.org/officeDocument/2006/relationships/image" Target="../media/image3.png"/><Relationship Id="rId15" Type="http://schemas.openxmlformats.org/officeDocument/2006/relationships/image" Target="../media/image12.jpeg"/><Relationship Id="rId23" Type="http://schemas.openxmlformats.org/officeDocument/2006/relationships/image" Target="../media/image20.jpe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074" name="Rectangle 13"/>
          <p:cNvSpPr>
            <a:spLocks noGrp="1" noChangeArrowheads="1"/>
          </p:cNvSpPr>
          <p:nvPr>
            <p:ph type="title"/>
          </p:nvPr>
        </p:nvSpPr>
        <p:spPr>
          <a:solidFill>
            <a:srgbClr val="FFFF00"/>
          </a:solidFill>
          <a:ln w="63500" cap="flat">
            <a:solidFill>
              <a:srgbClr val="FF0000"/>
            </a:solidFill>
            <a:miter lim="800000"/>
            <a:headEnd/>
            <a:tailEnd/>
          </a:ln>
        </p:spPr>
        <p:txBody>
          <a:bodyPr/>
          <a:lstStyle/>
          <a:p>
            <a:pPr eaLnBrk="1" hangingPunct="1"/>
            <a:r>
              <a:rPr lang="en-US" altLang="en-US" sz="11300" b="1" dirty="0" smtClean="0">
                <a:solidFill>
                  <a:schemeClr val="tx1"/>
                </a:solidFill>
                <a:latin typeface="Lucida Bright" pitchFamily="18" charset="0"/>
              </a:rPr>
              <a:t>Water, Water Everywhere…</a:t>
            </a:r>
            <a:r>
              <a:rPr lang="en-US" altLang="en-US" sz="6000" b="1" dirty="0" smtClean="0">
                <a:solidFill>
                  <a:schemeClr val="tx1"/>
                </a:solidFill>
                <a:latin typeface="Lucida Bright" pitchFamily="18" charset="0"/>
              </a:rPr>
              <a:t/>
            </a:r>
            <a:br>
              <a:rPr lang="en-US" altLang="en-US" sz="6000" b="1" dirty="0" smtClean="0">
                <a:solidFill>
                  <a:schemeClr val="tx1"/>
                </a:solidFill>
                <a:latin typeface="Lucida Bright" pitchFamily="18" charset="0"/>
              </a:rPr>
            </a:br>
            <a:r>
              <a:rPr lang="en-US" altLang="en-US" sz="7200" b="1" dirty="0" smtClean="0">
                <a:solidFill>
                  <a:schemeClr val="tx1"/>
                </a:solidFill>
                <a:latin typeface="Lucida Bright" pitchFamily="18" charset="0"/>
              </a:rPr>
              <a:t>Elizabeth Carlson</a:t>
            </a:r>
            <a:r>
              <a:rPr lang="en-US" altLang="en-US" sz="7200" b="1" i="1" dirty="0" smtClean="0">
                <a:solidFill>
                  <a:schemeClr val="tx1"/>
                </a:solidFill>
                <a:latin typeface="Lucida Bright" pitchFamily="18" charset="0"/>
              </a:rPr>
              <a:t/>
            </a:r>
            <a:br>
              <a:rPr lang="en-US" altLang="en-US" sz="7200" b="1" i="1" dirty="0" smtClean="0">
                <a:solidFill>
                  <a:schemeClr val="tx1"/>
                </a:solidFill>
                <a:latin typeface="Lucida Bright" pitchFamily="18" charset="0"/>
              </a:rPr>
            </a:br>
            <a:r>
              <a:rPr lang="en-US" altLang="en-US" sz="7200" b="1" dirty="0" smtClean="0">
                <a:solidFill>
                  <a:schemeClr val="tx1"/>
                </a:solidFill>
                <a:latin typeface="Lucida Bright" pitchFamily="18" charset="0"/>
              </a:rPr>
              <a:t>Hamilton High School, Biology</a:t>
            </a:r>
          </a:p>
        </p:txBody>
      </p:sp>
      <p:sp>
        <p:nvSpPr>
          <p:cNvPr id="3075" name="Rectangle 17"/>
          <p:cNvSpPr>
            <a:spLocks noChangeArrowheads="1"/>
          </p:cNvSpPr>
          <p:nvPr/>
        </p:nvSpPr>
        <p:spPr bwMode="auto">
          <a:xfrm>
            <a:off x="952500" y="9072321"/>
            <a:ext cx="13258800" cy="22585680"/>
          </a:xfrm>
          <a:prstGeom prst="rect">
            <a:avLst/>
          </a:prstGeom>
          <a:gradFill flip="none" rotWithShape="1">
            <a:gsLst>
              <a:gs pos="100000">
                <a:srgbClr val="FFFF00"/>
              </a:gs>
              <a:gs pos="4000">
                <a:schemeClr val="bg1"/>
              </a:gs>
            </a:gsLst>
            <a:lin ang="16200000" scaled="1"/>
            <a:tileRect/>
          </a:gradFill>
          <a:ln w="15875">
            <a:solidFill>
              <a:srgbClr val="FF0000"/>
            </a:solidFill>
            <a:miter lim="800000"/>
            <a:headEnd/>
            <a:tailEnd/>
          </a:ln>
        </p:spPr>
        <p:txBody>
          <a:bodyPr wrap="none" lIns="171433" tIns="85716" rIns="171433" bIns="85716" anchor="t"/>
          <a:lstStyle>
            <a:lvl1pPr defTabSz="4703763">
              <a:spcBef>
                <a:spcPct val="20000"/>
              </a:spcBef>
              <a:buChar char="•"/>
              <a:defRPr sz="16500">
                <a:solidFill>
                  <a:schemeClr val="tx1"/>
                </a:solidFill>
                <a:latin typeface="Arial" charset="0"/>
              </a:defRPr>
            </a:lvl1pPr>
            <a:lvl2pPr marL="742950" indent="-285750" defTabSz="4703763">
              <a:spcBef>
                <a:spcPct val="20000"/>
              </a:spcBef>
              <a:buChar char="–"/>
              <a:defRPr sz="14400">
                <a:solidFill>
                  <a:schemeClr val="tx1"/>
                </a:solidFill>
                <a:latin typeface="Arial" charset="0"/>
              </a:defRPr>
            </a:lvl2pPr>
            <a:lvl3pPr marL="1143000" indent="-228600" defTabSz="4703763">
              <a:spcBef>
                <a:spcPct val="20000"/>
              </a:spcBef>
              <a:buChar char="•"/>
              <a:defRPr sz="12400">
                <a:solidFill>
                  <a:schemeClr val="tx1"/>
                </a:solidFill>
                <a:latin typeface="Arial" charset="0"/>
              </a:defRPr>
            </a:lvl3pPr>
            <a:lvl4pPr marL="1600200" indent="-228600" defTabSz="4703763">
              <a:spcBef>
                <a:spcPct val="20000"/>
              </a:spcBef>
              <a:buChar char="–"/>
              <a:defRPr sz="10300">
                <a:solidFill>
                  <a:schemeClr val="tx1"/>
                </a:solidFill>
                <a:latin typeface="Arial" charset="0"/>
              </a:defRPr>
            </a:lvl4pPr>
            <a:lvl5pPr marL="2057400" indent="-228600" defTabSz="4703763">
              <a:spcBef>
                <a:spcPct val="20000"/>
              </a:spcBef>
              <a:buChar char="»"/>
              <a:defRPr sz="10300">
                <a:solidFill>
                  <a:schemeClr val="tx1"/>
                </a:solidFill>
                <a:latin typeface="Arial" charset="0"/>
              </a:defRPr>
            </a:lvl5pPr>
            <a:lvl6pPr marL="2514600" indent="-228600" defTabSz="4703763" eaLnBrk="0" fontAlgn="base" hangingPunct="0">
              <a:spcBef>
                <a:spcPct val="20000"/>
              </a:spcBef>
              <a:spcAft>
                <a:spcPct val="0"/>
              </a:spcAft>
              <a:buChar char="»"/>
              <a:defRPr sz="10300">
                <a:solidFill>
                  <a:schemeClr val="tx1"/>
                </a:solidFill>
                <a:latin typeface="Arial" charset="0"/>
              </a:defRPr>
            </a:lvl6pPr>
            <a:lvl7pPr marL="2971800" indent="-228600" defTabSz="4703763" eaLnBrk="0" fontAlgn="base" hangingPunct="0">
              <a:spcBef>
                <a:spcPct val="20000"/>
              </a:spcBef>
              <a:spcAft>
                <a:spcPct val="0"/>
              </a:spcAft>
              <a:buChar char="»"/>
              <a:defRPr sz="10300">
                <a:solidFill>
                  <a:schemeClr val="tx1"/>
                </a:solidFill>
                <a:latin typeface="Arial" charset="0"/>
              </a:defRPr>
            </a:lvl7pPr>
            <a:lvl8pPr marL="3429000" indent="-228600" defTabSz="4703763" eaLnBrk="0" fontAlgn="base" hangingPunct="0">
              <a:spcBef>
                <a:spcPct val="20000"/>
              </a:spcBef>
              <a:spcAft>
                <a:spcPct val="0"/>
              </a:spcAft>
              <a:buChar char="»"/>
              <a:defRPr sz="10300">
                <a:solidFill>
                  <a:schemeClr val="tx1"/>
                </a:solidFill>
                <a:latin typeface="Arial" charset="0"/>
              </a:defRPr>
            </a:lvl8pPr>
            <a:lvl9pPr marL="3886200" indent="-228600"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en-US" sz="7200" b="1" dirty="0" smtClean="0">
                <a:latin typeface="Gadugi" panose="020B0502040204020203" pitchFamily="34" charset="0"/>
              </a:rPr>
              <a:t>Creating a One-Step RNA </a:t>
            </a:r>
          </a:p>
          <a:p>
            <a:pPr algn="ctr" eaLnBrk="1" hangingPunct="1">
              <a:spcBef>
                <a:spcPct val="0"/>
              </a:spcBef>
              <a:buFontTx/>
              <a:buNone/>
            </a:pPr>
            <a:r>
              <a:rPr lang="en-US" altLang="en-US" sz="7200" b="1" dirty="0" smtClean="0">
                <a:latin typeface="Gadugi" panose="020B0502040204020203" pitchFamily="34" charset="0"/>
              </a:rPr>
              <a:t>Virus Detection System</a:t>
            </a:r>
          </a:p>
          <a:p>
            <a:pPr eaLnBrk="1" hangingPunct="1">
              <a:spcBef>
                <a:spcPct val="0"/>
              </a:spcBef>
              <a:buFontTx/>
              <a:buNone/>
            </a:pPr>
            <a:endParaRPr lang="en-US" altLang="en-US" sz="6400" b="1" dirty="0">
              <a:latin typeface="Gadugi" panose="020B0502040204020203" pitchFamily="34" charset="0"/>
            </a:endParaRPr>
          </a:p>
        </p:txBody>
      </p:sp>
      <p:sp>
        <p:nvSpPr>
          <p:cNvPr id="3076" name="Rectangle 19"/>
          <p:cNvSpPr>
            <a:spLocks noChangeArrowheads="1"/>
          </p:cNvSpPr>
          <p:nvPr/>
        </p:nvSpPr>
        <p:spPr bwMode="auto">
          <a:xfrm>
            <a:off x="15316200" y="9065836"/>
            <a:ext cx="13258800" cy="22585680"/>
          </a:xfrm>
          <a:prstGeom prst="rect">
            <a:avLst/>
          </a:prstGeom>
          <a:gradFill flip="none" rotWithShape="1">
            <a:gsLst>
              <a:gs pos="100000">
                <a:srgbClr val="FFFF00"/>
              </a:gs>
              <a:gs pos="4000">
                <a:schemeClr val="bg1"/>
              </a:gs>
            </a:gsLst>
            <a:lin ang="16200000" scaled="1"/>
            <a:tileRect/>
          </a:gradFill>
          <a:ln w="15875">
            <a:solidFill>
              <a:srgbClr val="FF0000"/>
            </a:solidFill>
            <a:miter lim="800000"/>
            <a:headEnd/>
            <a:tailEnd/>
          </a:ln>
        </p:spPr>
        <p:txBody>
          <a:bodyPr wrap="none" lIns="171433" tIns="85716" rIns="171433" bIns="85716" anchor="t"/>
          <a:lstStyle>
            <a:lvl1pPr defTabSz="4703763">
              <a:spcBef>
                <a:spcPct val="20000"/>
              </a:spcBef>
              <a:buChar char="•"/>
              <a:defRPr sz="16500">
                <a:solidFill>
                  <a:schemeClr val="tx1"/>
                </a:solidFill>
                <a:latin typeface="Arial" charset="0"/>
              </a:defRPr>
            </a:lvl1pPr>
            <a:lvl2pPr marL="742950" indent="-285750" defTabSz="4703763">
              <a:spcBef>
                <a:spcPct val="20000"/>
              </a:spcBef>
              <a:buChar char="–"/>
              <a:defRPr sz="14400">
                <a:solidFill>
                  <a:schemeClr val="tx1"/>
                </a:solidFill>
                <a:latin typeface="Arial" charset="0"/>
              </a:defRPr>
            </a:lvl2pPr>
            <a:lvl3pPr marL="1143000" indent="-228600" defTabSz="4703763">
              <a:spcBef>
                <a:spcPct val="20000"/>
              </a:spcBef>
              <a:buChar char="•"/>
              <a:defRPr sz="12400">
                <a:solidFill>
                  <a:schemeClr val="tx1"/>
                </a:solidFill>
                <a:latin typeface="Arial" charset="0"/>
              </a:defRPr>
            </a:lvl3pPr>
            <a:lvl4pPr marL="1600200" indent="-228600" defTabSz="4703763">
              <a:spcBef>
                <a:spcPct val="20000"/>
              </a:spcBef>
              <a:buChar char="–"/>
              <a:defRPr sz="10300">
                <a:solidFill>
                  <a:schemeClr val="tx1"/>
                </a:solidFill>
                <a:latin typeface="Arial" charset="0"/>
              </a:defRPr>
            </a:lvl4pPr>
            <a:lvl5pPr marL="2057400" indent="-228600" defTabSz="4703763">
              <a:spcBef>
                <a:spcPct val="20000"/>
              </a:spcBef>
              <a:buChar char="»"/>
              <a:defRPr sz="10300">
                <a:solidFill>
                  <a:schemeClr val="tx1"/>
                </a:solidFill>
                <a:latin typeface="Arial" charset="0"/>
              </a:defRPr>
            </a:lvl5pPr>
            <a:lvl6pPr marL="2514600" indent="-228600" defTabSz="4703763" eaLnBrk="0" fontAlgn="base" hangingPunct="0">
              <a:spcBef>
                <a:spcPct val="20000"/>
              </a:spcBef>
              <a:spcAft>
                <a:spcPct val="0"/>
              </a:spcAft>
              <a:buChar char="»"/>
              <a:defRPr sz="10300">
                <a:solidFill>
                  <a:schemeClr val="tx1"/>
                </a:solidFill>
                <a:latin typeface="Arial" charset="0"/>
              </a:defRPr>
            </a:lvl6pPr>
            <a:lvl7pPr marL="2971800" indent="-228600" defTabSz="4703763" eaLnBrk="0" fontAlgn="base" hangingPunct="0">
              <a:spcBef>
                <a:spcPct val="20000"/>
              </a:spcBef>
              <a:spcAft>
                <a:spcPct val="0"/>
              </a:spcAft>
              <a:buChar char="»"/>
              <a:defRPr sz="10300">
                <a:solidFill>
                  <a:schemeClr val="tx1"/>
                </a:solidFill>
                <a:latin typeface="Arial" charset="0"/>
              </a:defRPr>
            </a:lvl7pPr>
            <a:lvl8pPr marL="3429000" indent="-228600" defTabSz="4703763" eaLnBrk="0" fontAlgn="base" hangingPunct="0">
              <a:spcBef>
                <a:spcPct val="20000"/>
              </a:spcBef>
              <a:spcAft>
                <a:spcPct val="0"/>
              </a:spcAft>
              <a:buChar char="»"/>
              <a:defRPr sz="10300">
                <a:solidFill>
                  <a:schemeClr val="tx1"/>
                </a:solidFill>
                <a:latin typeface="Arial" charset="0"/>
              </a:defRPr>
            </a:lvl8pPr>
            <a:lvl9pPr marL="3886200" indent="-228600" defTabSz="4703763"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r>
              <a:rPr lang="en-US" altLang="en-US" sz="6400" b="1" dirty="0" smtClean="0">
                <a:latin typeface="Gadugi" panose="020B0502040204020203" pitchFamily="34" charset="0"/>
              </a:rPr>
              <a:t>What is challenge based learning?</a:t>
            </a:r>
            <a:endParaRPr lang="en-US" altLang="en-US" sz="6400" b="1" dirty="0">
              <a:latin typeface="Gadugi" panose="020B0502040204020203" pitchFamily="34" charset="0"/>
            </a:endParaRPr>
          </a:p>
        </p:txBody>
      </p:sp>
      <p:sp>
        <p:nvSpPr>
          <p:cNvPr id="3077" name="Rectangle 20"/>
          <p:cNvSpPr>
            <a:spLocks noChangeArrowheads="1"/>
          </p:cNvSpPr>
          <p:nvPr/>
        </p:nvSpPr>
        <p:spPr bwMode="auto">
          <a:xfrm>
            <a:off x="29586814" y="9145833"/>
            <a:ext cx="13258800" cy="22585680"/>
          </a:xfrm>
          <a:prstGeom prst="rect">
            <a:avLst/>
          </a:prstGeom>
          <a:gradFill flip="none" rotWithShape="1">
            <a:gsLst>
              <a:gs pos="100000">
                <a:srgbClr val="FFFF00"/>
              </a:gs>
              <a:gs pos="4000">
                <a:schemeClr val="bg1"/>
              </a:gs>
            </a:gsLst>
            <a:lin ang="16200000" scaled="1"/>
            <a:tileRect/>
          </a:gradFill>
          <a:ln w="15875">
            <a:solidFill>
              <a:srgbClr val="FF0000"/>
            </a:solidFill>
            <a:miter lim="800000"/>
            <a:headEnd/>
            <a:tailEnd/>
          </a:ln>
        </p:spPr>
        <p:txBody>
          <a:bodyPr wrap="none" lIns="171433" tIns="85716" rIns="171433" bIns="85716" anchor="t"/>
          <a:lstStyle>
            <a:lvl1pPr defTabSz="4703763">
              <a:spcBef>
                <a:spcPct val="20000"/>
              </a:spcBef>
              <a:buChar char="•"/>
              <a:defRPr sz="16500">
                <a:solidFill>
                  <a:schemeClr val="tx1"/>
                </a:solidFill>
                <a:latin typeface="Arial" charset="0"/>
              </a:defRPr>
            </a:lvl1pPr>
            <a:lvl2pPr marL="742950" indent="-285750" defTabSz="4703763">
              <a:spcBef>
                <a:spcPct val="20000"/>
              </a:spcBef>
              <a:buChar char="–"/>
              <a:defRPr sz="14400">
                <a:solidFill>
                  <a:schemeClr val="tx1"/>
                </a:solidFill>
                <a:latin typeface="Arial" charset="0"/>
              </a:defRPr>
            </a:lvl2pPr>
            <a:lvl3pPr marL="1143000" indent="-228600" defTabSz="4703763">
              <a:spcBef>
                <a:spcPct val="20000"/>
              </a:spcBef>
              <a:buChar char="•"/>
              <a:defRPr sz="12400">
                <a:solidFill>
                  <a:schemeClr val="tx1"/>
                </a:solidFill>
                <a:latin typeface="Arial" charset="0"/>
              </a:defRPr>
            </a:lvl3pPr>
            <a:lvl4pPr marL="1600200" indent="-228600" defTabSz="4703763">
              <a:spcBef>
                <a:spcPct val="20000"/>
              </a:spcBef>
              <a:buChar char="–"/>
              <a:defRPr sz="10300">
                <a:solidFill>
                  <a:schemeClr val="tx1"/>
                </a:solidFill>
                <a:latin typeface="Arial" charset="0"/>
              </a:defRPr>
            </a:lvl4pPr>
            <a:lvl5pPr marL="2057400" indent="-228600" defTabSz="4703763">
              <a:spcBef>
                <a:spcPct val="20000"/>
              </a:spcBef>
              <a:buChar char="»"/>
              <a:defRPr sz="10300">
                <a:solidFill>
                  <a:schemeClr val="tx1"/>
                </a:solidFill>
                <a:latin typeface="Arial" charset="0"/>
              </a:defRPr>
            </a:lvl5pPr>
            <a:lvl6pPr marL="2514600" indent="-228600" defTabSz="4703763" eaLnBrk="0" fontAlgn="base" hangingPunct="0">
              <a:spcBef>
                <a:spcPct val="20000"/>
              </a:spcBef>
              <a:spcAft>
                <a:spcPct val="0"/>
              </a:spcAft>
              <a:buChar char="»"/>
              <a:defRPr sz="10300">
                <a:solidFill>
                  <a:schemeClr val="tx1"/>
                </a:solidFill>
                <a:latin typeface="Arial" charset="0"/>
              </a:defRPr>
            </a:lvl6pPr>
            <a:lvl7pPr marL="2971800" indent="-228600" defTabSz="4703763" eaLnBrk="0" fontAlgn="base" hangingPunct="0">
              <a:spcBef>
                <a:spcPct val="20000"/>
              </a:spcBef>
              <a:spcAft>
                <a:spcPct val="0"/>
              </a:spcAft>
              <a:buChar char="»"/>
              <a:defRPr sz="10300">
                <a:solidFill>
                  <a:schemeClr val="tx1"/>
                </a:solidFill>
                <a:latin typeface="Arial" charset="0"/>
              </a:defRPr>
            </a:lvl7pPr>
            <a:lvl8pPr marL="3429000" indent="-228600" defTabSz="4703763" eaLnBrk="0" fontAlgn="base" hangingPunct="0">
              <a:spcBef>
                <a:spcPct val="20000"/>
              </a:spcBef>
              <a:spcAft>
                <a:spcPct val="0"/>
              </a:spcAft>
              <a:buChar char="»"/>
              <a:defRPr sz="10300">
                <a:solidFill>
                  <a:schemeClr val="tx1"/>
                </a:solidFill>
                <a:latin typeface="Arial" charset="0"/>
              </a:defRPr>
            </a:lvl8pPr>
            <a:lvl9pPr marL="3886200" indent="-228600" defTabSz="4703763" eaLnBrk="0" fontAlgn="base" hangingPunct="0">
              <a:spcBef>
                <a:spcPct val="20000"/>
              </a:spcBef>
              <a:spcAft>
                <a:spcPct val="0"/>
              </a:spcAft>
              <a:buChar char="»"/>
              <a:defRPr sz="10300">
                <a:solidFill>
                  <a:schemeClr val="tx1"/>
                </a:solidFill>
                <a:latin typeface="Arial" charset="0"/>
              </a:defRPr>
            </a:lvl9pPr>
          </a:lstStyle>
          <a:p>
            <a:pPr algn="ctr" eaLnBrk="1" hangingPunct="1">
              <a:spcBef>
                <a:spcPct val="0"/>
              </a:spcBef>
              <a:buFontTx/>
              <a:buNone/>
            </a:pPr>
            <a:r>
              <a:rPr lang="en-US" altLang="en-US" sz="7200" b="1" dirty="0" smtClean="0">
                <a:latin typeface="Gadugi" panose="020B0502040204020203" pitchFamily="34" charset="0"/>
              </a:rPr>
              <a:t>What are you drinking???</a:t>
            </a:r>
            <a:endParaRPr lang="en-US" altLang="en-US" sz="7200" b="1" dirty="0">
              <a:latin typeface="Gadugi" panose="020B0502040204020203" pitchFamily="34" charset="0"/>
            </a:endParaRPr>
          </a:p>
        </p:txBody>
      </p:sp>
      <p:sp>
        <p:nvSpPr>
          <p:cNvPr id="3087" name="Rectangle 42"/>
          <p:cNvSpPr>
            <a:spLocks noChangeArrowheads="1"/>
          </p:cNvSpPr>
          <p:nvPr/>
        </p:nvSpPr>
        <p:spPr bwMode="auto">
          <a:xfrm>
            <a:off x="2209800" y="1314450"/>
            <a:ext cx="457200" cy="5486400"/>
          </a:xfrm>
          <a:prstGeom prst="rect">
            <a:avLst/>
          </a:prstGeom>
          <a:solidFill>
            <a:srgbClr val="FF0000"/>
          </a:solidFill>
          <a:ln>
            <a:noFill/>
          </a:ln>
          <a:extLst/>
        </p:spPr>
        <p:txBody>
          <a:bodyPr wrap="none" anchor="ctr"/>
          <a:lstStyle>
            <a:lvl1pPr>
              <a:spcBef>
                <a:spcPct val="20000"/>
              </a:spcBef>
              <a:buChar char="•"/>
              <a:defRPr sz="16500">
                <a:solidFill>
                  <a:schemeClr val="tx1"/>
                </a:solidFill>
                <a:latin typeface="Arial" charset="0"/>
              </a:defRPr>
            </a:lvl1pPr>
            <a:lvl2pPr marL="742950" indent="-285750">
              <a:spcBef>
                <a:spcPct val="20000"/>
              </a:spcBef>
              <a:buChar char="–"/>
              <a:defRPr sz="14400">
                <a:solidFill>
                  <a:schemeClr val="tx1"/>
                </a:solidFill>
                <a:latin typeface="Arial" charset="0"/>
              </a:defRPr>
            </a:lvl2pPr>
            <a:lvl3pPr marL="1143000" indent="-228600">
              <a:spcBef>
                <a:spcPct val="20000"/>
              </a:spcBef>
              <a:buChar char="•"/>
              <a:defRPr sz="12400">
                <a:solidFill>
                  <a:schemeClr val="tx1"/>
                </a:solidFill>
                <a:latin typeface="Arial" charset="0"/>
              </a:defRPr>
            </a:lvl3pPr>
            <a:lvl4pPr marL="1600200" indent="-228600">
              <a:spcBef>
                <a:spcPct val="20000"/>
              </a:spcBef>
              <a:buChar char="–"/>
              <a:defRPr sz="10300">
                <a:solidFill>
                  <a:schemeClr val="tx1"/>
                </a:solidFill>
                <a:latin typeface="Arial" charset="0"/>
              </a:defRPr>
            </a:lvl4pPr>
            <a:lvl5pPr marL="2057400" indent="-228600">
              <a:spcBef>
                <a:spcPct val="20000"/>
              </a:spcBef>
              <a:buChar char="»"/>
              <a:defRPr sz="10300">
                <a:solidFill>
                  <a:schemeClr val="tx1"/>
                </a:solidFill>
                <a:latin typeface="Arial" charset="0"/>
              </a:defRPr>
            </a:lvl5pPr>
            <a:lvl6pPr marL="2514600" indent="-228600" eaLnBrk="0" fontAlgn="base" hangingPunct="0">
              <a:spcBef>
                <a:spcPct val="20000"/>
              </a:spcBef>
              <a:spcAft>
                <a:spcPct val="0"/>
              </a:spcAft>
              <a:buChar char="»"/>
              <a:defRPr sz="10300">
                <a:solidFill>
                  <a:schemeClr val="tx1"/>
                </a:solidFill>
                <a:latin typeface="Arial" charset="0"/>
              </a:defRPr>
            </a:lvl6pPr>
            <a:lvl7pPr marL="2971800" indent="-228600" eaLnBrk="0" fontAlgn="base" hangingPunct="0">
              <a:spcBef>
                <a:spcPct val="20000"/>
              </a:spcBef>
              <a:spcAft>
                <a:spcPct val="0"/>
              </a:spcAft>
              <a:buChar char="»"/>
              <a:defRPr sz="10300">
                <a:solidFill>
                  <a:schemeClr val="tx1"/>
                </a:solidFill>
                <a:latin typeface="Arial" charset="0"/>
              </a:defRPr>
            </a:lvl7pPr>
            <a:lvl8pPr marL="3429000" indent="-228600" eaLnBrk="0" fontAlgn="base" hangingPunct="0">
              <a:spcBef>
                <a:spcPct val="20000"/>
              </a:spcBef>
              <a:spcAft>
                <a:spcPct val="0"/>
              </a:spcAft>
              <a:buChar char="»"/>
              <a:defRPr sz="10300">
                <a:solidFill>
                  <a:schemeClr val="tx1"/>
                </a:solidFill>
                <a:latin typeface="Arial" charset="0"/>
              </a:defRPr>
            </a:lvl8pPr>
            <a:lvl9pPr marL="3886200" indent="-228600"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endParaRPr lang="en-US" altLang="en-US" sz="3800"/>
          </a:p>
        </p:txBody>
      </p:sp>
      <p:sp>
        <p:nvSpPr>
          <p:cNvPr id="3088" name="Rectangle 43"/>
          <p:cNvSpPr>
            <a:spLocks noChangeArrowheads="1"/>
          </p:cNvSpPr>
          <p:nvPr/>
        </p:nvSpPr>
        <p:spPr bwMode="auto">
          <a:xfrm>
            <a:off x="41224200" y="1304925"/>
            <a:ext cx="457200" cy="5486400"/>
          </a:xfrm>
          <a:prstGeom prst="rect">
            <a:avLst/>
          </a:prstGeom>
          <a:solidFill>
            <a:srgbClr val="FF0000"/>
          </a:solidFill>
          <a:ln>
            <a:noFill/>
          </a:ln>
          <a:extLst/>
        </p:spPr>
        <p:txBody>
          <a:bodyPr wrap="none" anchor="ctr"/>
          <a:lstStyle>
            <a:lvl1pPr>
              <a:spcBef>
                <a:spcPct val="20000"/>
              </a:spcBef>
              <a:buChar char="•"/>
              <a:defRPr sz="16500">
                <a:solidFill>
                  <a:schemeClr val="tx1"/>
                </a:solidFill>
                <a:latin typeface="Arial" charset="0"/>
              </a:defRPr>
            </a:lvl1pPr>
            <a:lvl2pPr marL="742950" indent="-285750">
              <a:spcBef>
                <a:spcPct val="20000"/>
              </a:spcBef>
              <a:buChar char="–"/>
              <a:defRPr sz="14400">
                <a:solidFill>
                  <a:schemeClr val="tx1"/>
                </a:solidFill>
                <a:latin typeface="Arial" charset="0"/>
              </a:defRPr>
            </a:lvl2pPr>
            <a:lvl3pPr marL="1143000" indent="-228600">
              <a:spcBef>
                <a:spcPct val="20000"/>
              </a:spcBef>
              <a:buChar char="•"/>
              <a:defRPr sz="12400">
                <a:solidFill>
                  <a:schemeClr val="tx1"/>
                </a:solidFill>
                <a:latin typeface="Arial" charset="0"/>
              </a:defRPr>
            </a:lvl3pPr>
            <a:lvl4pPr marL="1600200" indent="-228600">
              <a:spcBef>
                <a:spcPct val="20000"/>
              </a:spcBef>
              <a:buChar char="–"/>
              <a:defRPr sz="10300">
                <a:solidFill>
                  <a:schemeClr val="tx1"/>
                </a:solidFill>
                <a:latin typeface="Arial" charset="0"/>
              </a:defRPr>
            </a:lvl4pPr>
            <a:lvl5pPr marL="2057400" indent="-228600">
              <a:spcBef>
                <a:spcPct val="20000"/>
              </a:spcBef>
              <a:buChar char="»"/>
              <a:defRPr sz="10300">
                <a:solidFill>
                  <a:schemeClr val="tx1"/>
                </a:solidFill>
                <a:latin typeface="Arial" charset="0"/>
              </a:defRPr>
            </a:lvl5pPr>
            <a:lvl6pPr marL="2514600" indent="-228600" eaLnBrk="0" fontAlgn="base" hangingPunct="0">
              <a:spcBef>
                <a:spcPct val="20000"/>
              </a:spcBef>
              <a:spcAft>
                <a:spcPct val="0"/>
              </a:spcAft>
              <a:buChar char="»"/>
              <a:defRPr sz="10300">
                <a:solidFill>
                  <a:schemeClr val="tx1"/>
                </a:solidFill>
                <a:latin typeface="Arial" charset="0"/>
              </a:defRPr>
            </a:lvl6pPr>
            <a:lvl7pPr marL="2971800" indent="-228600" eaLnBrk="0" fontAlgn="base" hangingPunct="0">
              <a:spcBef>
                <a:spcPct val="20000"/>
              </a:spcBef>
              <a:spcAft>
                <a:spcPct val="0"/>
              </a:spcAft>
              <a:buChar char="»"/>
              <a:defRPr sz="10300">
                <a:solidFill>
                  <a:schemeClr val="tx1"/>
                </a:solidFill>
                <a:latin typeface="Arial" charset="0"/>
              </a:defRPr>
            </a:lvl7pPr>
            <a:lvl8pPr marL="3429000" indent="-228600" eaLnBrk="0" fontAlgn="base" hangingPunct="0">
              <a:spcBef>
                <a:spcPct val="20000"/>
              </a:spcBef>
              <a:spcAft>
                <a:spcPct val="0"/>
              </a:spcAft>
              <a:buChar char="»"/>
              <a:defRPr sz="10300">
                <a:solidFill>
                  <a:schemeClr val="tx1"/>
                </a:solidFill>
                <a:latin typeface="Arial" charset="0"/>
              </a:defRPr>
            </a:lvl8pPr>
            <a:lvl9pPr marL="3886200" indent="-228600"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endParaRPr lang="en-US" altLang="en-US" sz="3800"/>
          </a:p>
        </p:txBody>
      </p:sp>
      <p:pic>
        <p:nvPicPr>
          <p:cNvPr id="308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6560" y="1966252"/>
            <a:ext cx="7059474" cy="4282148"/>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090"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22760" y="1647482"/>
            <a:ext cx="3205248" cy="322455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3091" name="TextBox 4"/>
          <p:cNvSpPr txBox="1">
            <a:spLocks noChangeArrowheads="1"/>
          </p:cNvSpPr>
          <p:nvPr/>
        </p:nvSpPr>
        <p:spPr bwMode="auto">
          <a:xfrm>
            <a:off x="37338000" y="4872038"/>
            <a:ext cx="38862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16500">
                <a:solidFill>
                  <a:schemeClr val="tx1"/>
                </a:solidFill>
                <a:latin typeface="Arial" charset="0"/>
              </a:defRPr>
            </a:lvl1pPr>
            <a:lvl2pPr marL="742950" indent="-285750">
              <a:spcBef>
                <a:spcPct val="20000"/>
              </a:spcBef>
              <a:buChar char="–"/>
              <a:defRPr sz="14400">
                <a:solidFill>
                  <a:schemeClr val="tx1"/>
                </a:solidFill>
                <a:latin typeface="Arial" charset="0"/>
              </a:defRPr>
            </a:lvl2pPr>
            <a:lvl3pPr marL="1143000" indent="-228600">
              <a:spcBef>
                <a:spcPct val="20000"/>
              </a:spcBef>
              <a:buChar char="•"/>
              <a:defRPr sz="12400">
                <a:solidFill>
                  <a:schemeClr val="tx1"/>
                </a:solidFill>
                <a:latin typeface="Arial" charset="0"/>
              </a:defRPr>
            </a:lvl3pPr>
            <a:lvl4pPr marL="1600200" indent="-228600">
              <a:spcBef>
                <a:spcPct val="20000"/>
              </a:spcBef>
              <a:buChar char="–"/>
              <a:defRPr sz="10300">
                <a:solidFill>
                  <a:schemeClr val="tx1"/>
                </a:solidFill>
                <a:latin typeface="Arial" charset="0"/>
              </a:defRPr>
            </a:lvl4pPr>
            <a:lvl5pPr marL="2057400" indent="-228600">
              <a:spcBef>
                <a:spcPct val="20000"/>
              </a:spcBef>
              <a:buChar char="»"/>
              <a:defRPr sz="10300">
                <a:solidFill>
                  <a:schemeClr val="tx1"/>
                </a:solidFill>
                <a:latin typeface="Arial" charset="0"/>
              </a:defRPr>
            </a:lvl5pPr>
            <a:lvl6pPr marL="2514600" indent="-228600" eaLnBrk="0" fontAlgn="base" hangingPunct="0">
              <a:spcBef>
                <a:spcPct val="20000"/>
              </a:spcBef>
              <a:spcAft>
                <a:spcPct val="0"/>
              </a:spcAft>
              <a:buChar char="»"/>
              <a:defRPr sz="10300">
                <a:solidFill>
                  <a:schemeClr val="tx1"/>
                </a:solidFill>
                <a:latin typeface="Arial" charset="0"/>
              </a:defRPr>
            </a:lvl6pPr>
            <a:lvl7pPr marL="2971800" indent="-228600" eaLnBrk="0" fontAlgn="base" hangingPunct="0">
              <a:spcBef>
                <a:spcPct val="20000"/>
              </a:spcBef>
              <a:spcAft>
                <a:spcPct val="0"/>
              </a:spcAft>
              <a:buChar char="»"/>
              <a:defRPr sz="10300">
                <a:solidFill>
                  <a:schemeClr val="tx1"/>
                </a:solidFill>
                <a:latin typeface="Arial" charset="0"/>
              </a:defRPr>
            </a:lvl7pPr>
            <a:lvl8pPr marL="3429000" indent="-228600" eaLnBrk="0" fontAlgn="base" hangingPunct="0">
              <a:spcBef>
                <a:spcPct val="20000"/>
              </a:spcBef>
              <a:spcAft>
                <a:spcPct val="0"/>
              </a:spcAft>
              <a:buChar char="»"/>
              <a:defRPr sz="10300">
                <a:solidFill>
                  <a:schemeClr val="tx1"/>
                </a:solidFill>
                <a:latin typeface="Arial" charset="0"/>
              </a:defRPr>
            </a:lvl8pPr>
            <a:lvl9pPr marL="3886200" indent="-228600"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r>
              <a:rPr lang="en-US" altLang="en-US" sz="2800" dirty="0" smtClean="0"/>
              <a:t>RET </a:t>
            </a:r>
            <a:r>
              <a:rPr lang="en-US" altLang="en-US" sz="2800" dirty="0"/>
              <a:t>is funded by the National Science Foundation, grant </a:t>
            </a:r>
            <a:r>
              <a:rPr lang="en-US" altLang="en-US" sz="2800" dirty="0" smtClean="0"/>
              <a:t># EEC-1404766</a:t>
            </a:r>
            <a:endParaRPr lang="en-US" altLang="en-US" sz="2800" dirty="0"/>
          </a:p>
        </p:txBody>
      </p:sp>
      <p:sp>
        <p:nvSpPr>
          <p:cNvPr id="3095" name="Rectangle 18"/>
          <p:cNvSpPr>
            <a:spLocks noChangeArrowheads="1"/>
          </p:cNvSpPr>
          <p:nvPr/>
        </p:nvSpPr>
        <p:spPr bwMode="auto">
          <a:xfrm>
            <a:off x="914400" y="990600"/>
            <a:ext cx="42062400" cy="31013400"/>
          </a:xfrm>
          <a:prstGeom prst="rect">
            <a:avLst/>
          </a:prstGeom>
          <a:noFill/>
          <a:ln w="76200" algn="ctr">
            <a:solidFill>
              <a:srgbClr val="FF0000"/>
            </a:solidFill>
            <a:prstDash val="sysDash"/>
            <a:round/>
            <a:headEnd/>
            <a:tailEnd/>
          </a:ln>
          <a:extLst>
            <a:ext uri="{909E8E84-426E-40DD-AFC4-6F175D3DCCD1}">
              <a14:hiddenFill xmlns:a14="http://schemas.microsoft.com/office/drawing/2010/main" xmlns="">
                <a:solidFill>
                  <a:srgbClr val="FFFFFF"/>
                </a:solidFill>
              </a14:hiddenFill>
            </a:ext>
          </a:extLst>
        </p:spPr>
        <p:txBody>
          <a:bodyPr/>
          <a:lstStyle>
            <a:lvl1pPr defTabSz="4806950">
              <a:spcBef>
                <a:spcPct val="20000"/>
              </a:spcBef>
              <a:buChar char="•"/>
              <a:defRPr sz="16500">
                <a:solidFill>
                  <a:schemeClr val="tx1"/>
                </a:solidFill>
                <a:latin typeface="Arial" charset="0"/>
              </a:defRPr>
            </a:lvl1pPr>
            <a:lvl2pPr marL="742950" indent="-285750" defTabSz="4806950">
              <a:spcBef>
                <a:spcPct val="20000"/>
              </a:spcBef>
              <a:buChar char="–"/>
              <a:defRPr sz="14400">
                <a:solidFill>
                  <a:schemeClr val="tx1"/>
                </a:solidFill>
                <a:latin typeface="Arial" charset="0"/>
              </a:defRPr>
            </a:lvl2pPr>
            <a:lvl3pPr marL="1143000" indent="-228600" defTabSz="4806950">
              <a:spcBef>
                <a:spcPct val="20000"/>
              </a:spcBef>
              <a:buChar char="•"/>
              <a:defRPr sz="12400">
                <a:solidFill>
                  <a:schemeClr val="tx1"/>
                </a:solidFill>
                <a:latin typeface="Arial" charset="0"/>
              </a:defRPr>
            </a:lvl3pPr>
            <a:lvl4pPr marL="1600200" indent="-228600" defTabSz="4806950">
              <a:spcBef>
                <a:spcPct val="20000"/>
              </a:spcBef>
              <a:buChar char="–"/>
              <a:defRPr sz="10300">
                <a:solidFill>
                  <a:schemeClr val="tx1"/>
                </a:solidFill>
                <a:latin typeface="Arial" charset="0"/>
              </a:defRPr>
            </a:lvl4pPr>
            <a:lvl5pPr marL="2057400" indent="-228600" defTabSz="4806950">
              <a:spcBef>
                <a:spcPct val="20000"/>
              </a:spcBef>
              <a:buChar char="»"/>
              <a:defRPr sz="10300">
                <a:solidFill>
                  <a:schemeClr val="tx1"/>
                </a:solidFill>
                <a:latin typeface="Arial" charset="0"/>
              </a:defRPr>
            </a:lvl5pPr>
            <a:lvl6pPr marL="2514600" indent="-228600" defTabSz="4806950" eaLnBrk="0" fontAlgn="base" hangingPunct="0">
              <a:spcBef>
                <a:spcPct val="20000"/>
              </a:spcBef>
              <a:spcAft>
                <a:spcPct val="0"/>
              </a:spcAft>
              <a:buChar char="»"/>
              <a:defRPr sz="10300">
                <a:solidFill>
                  <a:schemeClr val="tx1"/>
                </a:solidFill>
                <a:latin typeface="Arial" charset="0"/>
              </a:defRPr>
            </a:lvl6pPr>
            <a:lvl7pPr marL="2971800" indent="-228600" defTabSz="4806950" eaLnBrk="0" fontAlgn="base" hangingPunct="0">
              <a:spcBef>
                <a:spcPct val="20000"/>
              </a:spcBef>
              <a:spcAft>
                <a:spcPct val="0"/>
              </a:spcAft>
              <a:buChar char="»"/>
              <a:defRPr sz="10300">
                <a:solidFill>
                  <a:schemeClr val="tx1"/>
                </a:solidFill>
                <a:latin typeface="Arial" charset="0"/>
              </a:defRPr>
            </a:lvl7pPr>
            <a:lvl8pPr marL="3429000" indent="-228600" defTabSz="4806950" eaLnBrk="0" fontAlgn="base" hangingPunct="0">
              <a:spcBef>
                <a:spcPct val="20000"/>
              </a:spcBef>
              <a:spcAft>
                <a:spcPct val="0"/>
              </a:spcAft>
              <a:buChar char="»"/>
              <a:defRPr sz="10300">
                <a:solidFill>
                  <a:schemeClr val="tx1"/>
                </a:solidFill>
                <a:latin typeface="Arial" charset="0"/>
              </a:defRPr>
            </a:lvl8pPr>
            <a:lvl9pPr marL="3886200" indent="-228600" defTabSz="4806950" eaLnBrk="0" fontAlgn="base" hangingPunct="0">
              <a:spcBef>
                <a:spcPct val="20000"/>
              </a:spcBef>
              <a:spcAft>
                <a:spcPct val="0"/>
              </a:spcAft>
              <a:buChar char="»"/>
              <a:defRPr sz="10300">
                <a:solidFill>
                  <a:schemeClr val="tx1"/>
                </a:solidFill>
                <a:latin typeface="Arial" charset="0"/>
              </a:defRPr>
            </a:lvl9pPr>
          </a:lstStyle>
          <a:p>
            <a:pPr eaLnBrk="1" hangingPunct="1">
              <a:spcBef>
                <a:spcPct val="0"/>
              </a:spcBef>
              <a:buFontTx/>
              <a:buNone/>
            </a:pPr>
            <a:endParaRPr lang="en-US" altLang="en-US" sz="12600">
              <a:latin typeface="Times New Roman" pitchFamily="18" charset="0"/>
            </a:endParaRPr>
          </a:p>
        </p:txBody>
      </p:sp>
      <p:sp>
        <p:nvSpPr>
          <p:cNvPr id="2" name="TextBox 1"/>
          <p:cNvSpPr txBox="1"/>
          <p:nvPr/>
        </p:nvSpPr>
        <p:spPr>
          <a:xfrm>
            <a:off x="952500" y="7588761"/>
            <a:ext cx="13258800" cy="1015663"/>
          </a:xfrm>
          <a:prstGeom prst="rect">
            <a:avLst/>
          </a:prstGeom>
          <a:solidFill>
            <a:srgbClr val="FF0000"/>
          </a:solidFill>
          <a:ln>
            <a:solidFill>
              <a:srgbClr val="FFFF00"/>
            </a:solidFill>
          </a:ln>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adugi" panose="020B0502040204020203" pitchFamily="34" charset="0"/>
              </a:rPr>
              <a:t>Summer Research</a:t>
            </a:r>
            <a:endParaRPr lang="en-US" sz="6000" b="1" dirty="0">
              <a:solidFill>
                <a:schemeClr val="bg1">
                  <a:lumMod val="95000"/>
                </a:schemeClr>
              </a:solidFill>
              <a:effectLst>
                <a:outerShdw blurRad="38100" dist="38100" dir="2700000" algn="tl">
                  <a:srgbClr val="000000">
                    <a:alpha val="43137"/>
                  </a:srgbClr>
                </a:outerShdw>
              </a:effectLst>
              <a:latin typeface="Gadugi" panose="020B0502040204020203" pitchFamily="34" charset="0"/>
            </a:endParaRPr>
          </a:p>
        </p:txBody>
      </p:sp>
      <p:sp>
        <p:nvSpPr>
          <p:cNvPr id="15" name="TextBox 14"/>
          <p:cNvSpPr txBox="1"/>
          <p:nvPr/>
        </p:nvSpPr>
        <p:spPr>
          <a:xfrm>
            <a:off x="15316200" y="7578937"/>
            <a:ext cx="13258800" cy="1015664"/>
          </a:xfrm>
          <a:prstGeom prst="rect">
            <a:avLst/>
          </a:prstGeom>
          <a:solidFill>
            <a:srgbClr val="FF0000"/>
          </a:solidFill>
          <a:ln>
            <a:solidFill>
              <a:srgbClr val="FFFF00"/>
            </a:solidFill>
          </a:ln>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adugi" panose="020B0502040204020203" pitchFamily="34" charset="0"/>
              </a:rPr>
              <a:t>Challenge Based Learning</a:t>
            </a:r>
            <a:endParaRPr lang="en-US" sz="6000" b="1" dirty="0">
              <a:solidFill>
                <a:schemeClr val="bg1">
                  <a:lumMod val="95000"/>
                </a:schemeClr>
              </a:solidFill>
              <a:effectLst>
                <a:outerShdw blurRad="38100" dist="38100" dir="2700000" algn="tl">
                  <a:srgbClr val="000000">
                    <a:alpha val="43137"/>
                  </a:srgbClr>
                </a:outerShdw>
              </a:effectLst>
              <a:latin typeface="Gadugi" panose="020B0502040204020203" pitchFamily="34" charset="0"/>
            </a:endParaRPr>
          </a:p>
        </p:txBody>
      </p:sp>
      <p:sp>
        <p:nvSpPr>
          <p:cNvPr id="16" name="TextBox 15"/>
          <p:cNvSpPr txBox="1"/>
          <p:nvPr/>
        </p:nvSpPr>
        <p:spPr>
          <a:xfrm>
            <a:off x="29641800" y="7588761"/>
            <a:ext cx="13258800" cy="1005840"/>
          </a:xfrm>
          <a:prstGeom prst="rect">
            <a:avLst/>
          </a:prstGeom>
          <a:solidFill>
            <a:srgbClr val="FF0000"/>
          </a:solidFill>
          <a:ln>
            <a:solidFill>
              <a:srgbClr val="FFFF00"/>
            </a:solidFill>
          </a:ln>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adugi" panose="020B0502040204020203" pitchFamily="34" charset="0"/>
              </a:rPr>
              <a:t>The Big Idea</a:t>
            </a:r>
            <a:endParaRPr lang="en-US" sz="6000" b="1" dirty="0">
              <a:solidFill>
                <a:schemeClr val="bg1">
                  <a:lumMod val="95000"/>
                </a:schemeClr>
              </a:solidFill>
              <a:effectLst>
                <a:outerShdw blurRad="38100" dist="38100" dir="2700000" algn="tl">
                  <a:srgbClr val="000000">
                    <a:alpha val="43137"/>
                  </a:srgbClr>
                </a:outerShdw>
              </a:effectLst>
              <a:latin typeface="Gadugi" panose="020B0502040204020203" pitchFamily="34" charset="0"/>
            </a:endParaRPr>
          </a:p>
        </p:txBody>
      </p:sp>
      <p:grpSp>
        <p:nvGrpSpPr>
          <p:cNvPr id="17" name="Group 16"/>
          <p:cNvGrpSpPr/>
          <p:nvPr/>
        </p:nvGrpSpPr>
        <p:grpSpPr>
          <a:xfrm>
            <a:off x="15635968" y="18633468"/>
            <a:ext cx="12641036" cy="12652356"/>
            <a:chOff x="6323014" y="0"/>
            <a:chExt cx="5227974" cy="6741346"/>
          </a:xfrm>
          <a:solidFill>
            <a:srgbClr val="19194D">
              <a:alpha val="90980"/>
            </a:srgbClr>
          </a:solidFill>
        </p:grpSpPr>
        <p:pic>
          <p:nvPicPr>
            <p:cNvPr id="18" name="Picture 4" descr="http://www.cdn.sciencebuddies.org/Files/5082/8/2013-updated_engineering-method-steps_v6b_nohead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3014" y="609599"/>
              <a:ext cx="5227974" cy="6131747"/>
            </a:xfrm>
            <a:prstGeom prst="rect">
              <a:avLst/>
            </a:prstGeom>
            <a:grpFill/>
          </p:spPr>
        </p:pic>
        <p:sp>
          <p:nvSpPr>
            <p:cNvPr id="19" name="Rectangle 18"/>
            <p:cNvSpPr/>
            <p:nvPr/>
          </p:nvSpPr>
          <p:spPr>
            <a:xfrm>
              <a:off x="6323014" y="0"/>
              <a:ext cx="5227974" cy="609598"/>
            </a:xfrm>
            <a:prstGeom prst="rect">
              <a:avLst/>
            </a:prstGeom>
            <a:grp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Engineering Design Process</a:t>
              </a:r>
              <a:endParaRPr lang="en-US" sz="4400" b="1" dirty="0">
                <a:solidFill>
                  <a:schemeClr val="bg1"/>
                </a:solidFill>
              </a:endParaRPr>
            </a:p>
          </p:txBody>
        </p:sp>
      </p:grpSp>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l="-82" t="5764" r="82" b="4900"/>
          <a:stretch/>
        </p:blipFill>
        <p:spPr>
          <a:xfrm>
            <a:off x="1726709" y="17096402"/>
            <a:ext cx="3785029" cy="6011414"/>
          </a:xfrm>
          <a:prstGeom prst="rect">
            <a:avLst/>
          </a:prstGeom>
        </p:spPr>
      </p:pic>
      <p:pic>
        <p:nvPicPr>
          <p:cNvPr id="1032" name="Picture 8" descr="http://media1.s-nbcnews.com/i/newscms/2014_23/482941/140602-norovirus-jms-2029_16e4b0f2640ac5a92befeafde7bd359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6435074" y="24462010"/>
            <a:ext cx="4371073" cy="30125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199398" y="11488611"/>
            <a:ext cx="12953020" cy="3477875"/>
          </a:xfrm>
          <a:prstGeom prst="rect">
            <a:avLst/>
          </a:prstGeom>
          <a:noFill/>
        </p:spPr>
        <p:txBody>
          <a:bodyPr wrap="square" rtlCol="0">
            <a:spAutoFit/>
          </a:bodyPr>
          <a:lstStyle/>
          <a:p>
            <a:r>
              <a:rPr lang="en-US" sz="4400" dirty="0" smtClean="0">
                <a:latin typeface="Gadugi" panose="020B0502040204020203" pitchFamily="34" charset="0"/>
              </a:rPr>
              <a:t>The norovirus is the leading cause of gastroenteritis in the U.S.   Each year:</a:t>
            </a:r>
          </a:p>
          <a:p>
            <a:pPr marL="1485900" lvl="2" indent="-571500">
              <a:buFont typeface="Arial" panose="020B0604020202020204" pitchFamily="34" charset="0"/>
              <a:buChar char="•"/>
            </a:pPr>
            <a:r>
              <a:rPr lang="en-US" sz="4400" dirty="0" smtClean="0">
                <a:latin typeface="Gadugi" panose="020B0502040204020203" pitchFamily="34" charset="0"/>
              </a:rPr>
              <a:t>19-21 </a:t>
            </a:r>
            <a:r>
              <a:rPr lang="en-US" sz="4400" dirty="0">
                <a:latin typeface="Gadugi" panose="020B0502040204020203" pitchFamily="34" charset="0"/>
              </a:rPr>
              <a:t>million </a:t>
            </a:r>
            <a:r>
              <a:rPr lang="en-US" sz="4400" dirty="0" smtClean="0">
                <a:latin typeface="Gadugi" panose="020B0502040204020203" pitchFamily="34" charset="0"/>
              </a:rPr>
              <a:t>illnesses</a:t>
            </a:r>
          </a:p>
          <a:p>
            <a:pPr marL="1485900" lvl="2" indent="-571500">
              <a:buFont typeface="Arial" panose="020B0604020202020204" pitchFamily="34" charset="0"/>
              <a:buChar char="•"/>
            </a:pPr>
            <a:r>
              <a:rPr lang="en-US" sz="4400" dirty="0" smtClean="0">
                <a:latin typeface="Gadugi" panose="020B0502040204020203" pitchFamily="34" charset="0"/>
              </a:rPr>
              <a:t>56,000-71,000 hospitalizations</a:t>
            </a:r>
          </a:p>
          <a:p>
            <a:pPr marL="1485900" lvl="2" indent="-571500">
              <a:buFont typeface="Arial" panose="020B0604020202020204" pitchFamily="34" charset="0"/>
              <a:buChar char="•"/>
            </a:pPr>
            <a:r>
              <a:rPr lang="en-US" sz="4400" dirty="0" smtClean="0">
                <a:latin typeface="Gadugi" panose="020B0502040204020203" pitchFamily="34" charset="0"/>
              </a:rPr>
              <a:t>570-800 deaths					</a:t>
            </a:r>
            <a:endParaRPr lang="en-US" sz="4400" dirty="0">
              <a:latin typeface="Gadugi" panose="020B0502040204020203" pitchFamily="34" charset="0"/>
            </a:endParaRPr>
          </a:p>
        </p:txBody>
      </p:sp>
      <p:sp>
        <p:nvSpPr>
          <p:cNvPr id="28" name="TextBox 27"/>
          <p:cNvSpPr txBox="1"/>
          <p:nvPr/>
        </p:nvSpPr>
        <p:spPr>
          <a:xfrm>
            <a:off x="5804559" y="17039475"/>
            <a:ext cx="7669720" cy="2800767"/>
          </a:xfrm>
          <a:prstGeom prst="rect">
            <a:avLst/>
          </a:prstGeom>
          <a:noFill/>
        </p:spPr>
        <p:txBody>
          <a:bodyPr wrap="square" rtlCol="0">
            <a:spAutoFit/>
          </a:bodyPr>
          <a:lstStyle/>
          <a:p>
            <a:r>
              <a:rPr lang="en-US" sz="4400" b="1" dirty="0" smtClean="0">
                <a:latin typeface="Gadugi" panose="020B0502040204020203" pitchFamily="34" charset="0"/>
              </a:rPr>
              <a:t>We need QUICK detection!</a:t>
            </a:r>
          </a:p>
          <a:p>
            <a:pPr marL="571500" indent="-571500">
              <a:buFont typeface="Arial" panose="020B0604020202020204" pitchFamily="34" charset="0"/>
              <a:buChar char="•"/>
            </a:pPr>
            <a:r>
              <a:rPr lang="en-US" sz="4400" dirty="0" smtClean="0">
                <a:latin typeface="Gadugi" panose="020B0502040204020203" pitchFamily="34" charset="0"/>
              </a:rPr>
              <a:t>Quick treatment</a:t>
            </a:r>
          </a:p>
          <a:p>
            <a:pPr marL="571500" indent="-571500">
              <a:buFont typeface="Arial" panose="020B0604020202020204" pitchFamily="34" charset="0"/>
              <a:buChar char="•"/>
            </a:pPr>
            <a:r>
              <a:rPr lang="en-US" sz="4400" dirty="0" smtClean="0">
                <a:latin typeface="Gadugi" panose="020B0502040204020203" pitchFamily="34" charset="0"/>
              </a:rPr>
              <a:t>Quick cleanup</a:t>
            </a:r>
          </a:p>
          <a:p>
            <a:pPr marL="571500" indent="-571500">
              <a:buFont typeface="Arial" panose="020B0604020202020204" pitchFamily="34" charset="0"/>
              <a:buChar char="•"/>
            </a:pPr>
            <a:r>
              <a:rPr lang="en-US" sz="4400" dirty="0" smtClean="0">
                <a:latin typeface="Gadugi" panose="020B0502040204020203" pitchFamily="34" charset="0"/>
              </a:rPr>
              <a:t>Quick quarantine </a:t>
            </a:r>
          </a:p>
        </p:txBody>
      </p:sp>
      <p:sp>
        <p:nvSpPr>
          <p:cNvPr id="29" name="TextBox 28"/>
          <p:cNvSpPr txBox="1"/>
          <p:nvPr/>
        </p:nvSpPr>
        <p:spPr>
          <a:xfrm>
            <a:off x="1199399" y="23774745"/>
            <a:ext cx="5750042" cy="3447098"/>
          </a:xfrm>
          <a:prstGeom prst="rect">
            <a:avLst/>
          </a:prstGeom>
          <a:noFill/>
        </p:spPr>
        <p:txBody>
          <a:bodyPr wrap="square" rtlCol="0">
            <a:spAutoFit/>
          </a:bodyPr>
          <a:lstStyle/>
          <a:p>
            <a:pPr algn="ctr"/>
            <a:r>
              <a:rPr lang="en-US" sz="4200" u="sng" dirty="0" smtClean="0">
                <a:latin typeface="Gadugi" panose="020B0502040204020203" pitchFamily="34" charset="0"/>
              </a:rPr>
              <a:t>New detection method:</a:t>
            </a:r>
          </a:p>
          <a:p>
            <a:pPr marL="571500" indent="-571500">
              <a:buFont typeface="Arial" panose="020B0604020202020204" pitchFamily="34" charset="0"/>
              <a:buChar char="•"/>
            </a:pPr>
            <a:r>
              <a:rPr lang="en-US" sz="4400">
                <a:latin typeface="Gadugi" panose="020B0502040204020203" pitchFamily="34" charset="0"/>
              </a:rPr>
              <a:t> </a:t>
            </a:r>
            <a:r>
              <a:rPr lang="en-US" sz="4400" smtClean="0">
                <a:latin typeface="Gadugi" panose="020B0502040204020203" pitchFamily="34" charset="0"/>
              </a:rPr>
              <a:t>Uses Kamchatka </a:t>
            </a:r>
            <a:r>
              <a:rPr lang="en-US" sz="4400" dirty="0" smtClean="0">
                <a:latin typeface="Gadugi" panose="020B0502040204020203" pitchFamily="34" charset="0"/>
              </a:rPr>
              <a:t>crab enzyme</a:t>
            </a:r>
          </a:p>
          <a:p>
            <a:pPr marL="571500" indent="-571500">
              <a:buFont typeface="Arial" panose="020B0604020202020204" pitchFamily="34" charset="0"/>
              <a:buChar char="•"/>
            </a:pPr>
            <a:r>
              <a:rPr lang="en-US" sz="4400" dirty="0" smtClean="0">
                <a:latin typeface="Gadugi" panose="020B0502040204020203" pitchFamily="34" charset="0"/>
              </a:rPr>
              <a:t>Duplex-specific Nuclease (DSN)</a:t>
            </a:r>
          </a:p>
        </p:txBody>
      </p:sp>
      <p:sp>
        <p:nvSpPr>
          <p:cNvPr id="30" name="TextBox 29"/>
          <p:cNvSpPr txBox="1"/>
          <p:nvPr/>
        </p:nvSpPr>
        <p:spPr>
          <a:xfrm>
            <a:off x="15955736" y="10858500"/>
            <a:ext cx="12001500" cy="6186309"/>
          </a:xfrm>
          <a:prstGeom prst="rect">
            <a:avLst/>
          </a:prstGeom>
          <a:noFill/>
        </p:spPr>
        <p:txBody>
          <a:bodyPr wrap="square" rtlCol="0">
            <a:spAutoFit/>
          </a:bodyPr>
          <a:lstStyle/>
          <a:p>
            <a:r>
              <a:rPr lang="en-US" sz="4400" dirty="0" smtClean="0">
                <a:latin typeface="Gadugi" panose="020B0502040204020203" pitchFamily="34" charset="0"/>
              </a:rPr>
              <a:t>“Challenge </a:t>
            </a:r>
            <a:r>
              <a:rPr lang="en-US" sz="4400" dirty="0">
                <a:latin typeface="Gadugi" panose="020B0502040204020203" pitchFamily="34" charset="0"/>
              </a:rPr>
              <a:t>Based Learning is collaborative and hands-on, asking students to work with other students, their teachers, and experts in their communities and around the world to develop deeper knowledge of the subjects students are studying, accept and solve challenges, take action, share their experience, and enter into a global discussion about important issues</a:t>
            </a:r>
            <a:r>
              <a:rPr lang="en-US" sz="4400" dirty="0" smtClean="0">
                <a:latin typeface="Gadugi" panose="020B0502040204020203" pitchFamily="34" charset="0"/>
              </a:rPr>
              <a:t>.”</a:t>
            </a:r>
          </a:p>
          <a:p>
            <a:r>
              <a:rPr lang="en-US" sz="4400" dirty="0">
                <a:latin typeface="Gadugi" panose="020B0502040204020203" pitchFamily="34" charset="0"/>
              </a:rPr>
              <a:t>	</a:t>
            </a:r>
            <a:r>
              <a:rPr lang="en-US" sz="4400" dirty="0" smtClean="0">
                <a:latin typeface="Gadugi" panose="020B0502040204020203" pitchFamily="34" charset="0"/>
              </a:rPr>
              <a:t>		</a:t>
            </a:r>
            <a:r>
              <a:rPr lang="en-US" sz="4400" dirty="0" smtClean="0">
                <a:latin typeface="Gadugi" panose="020B0502040204020203" pitchFamily="34" charset="0"/>
                <a:hlinkClick r:id="rId8"/>
              </a:rPr>
              <a:t>www.challengebasedlearning.org</a:t>
            </a:r>
            <a:r>
              <a:rPr lang="en-US" sz="4400" dirty="0" smtClean="0">
                <a:latin typeface="Gadugi" panose="020B0502040204020203" pitchFamily="34" charset="0"/>
              </a:rPr>
              <a:t> </a:t>
            </a:r>
            <a:endParaRPr lang="en-US" sz="4400" dirty="0">
              <a:latin typeface="Gadugi" panose="020B0502040204020203" pitchFamily="34" charset="0"/>
            </a:endParaRPr>
          </a:p>
        </p:txBody>
      </p:sp>
      <p:sp>
        <p:nvSpPr>
          <p:cNvPr id="31" name="TextBox 30"/>
          <p:cNvSpPr txBox="1"/>
          <p:nvPr/>
        </p:nvSpPr>
        <p:spPr>
          <a:xfrm>
            <a:off x="952500" y="15007288"/>
            <a:ext cx="13199919" cy="1938992"/>
          </a:xfrm>
          <a:prstGeom prst="rect">
            <a:avLst/>
          </a:prstGeom>
          <a:noFill/>
        </p:spPr>
        <p:txBody>
          <a:bodyPr wrap="square" rtlCol="0">
            <a:spAutoFit/>
          </a:bodyPr>
          <a:lstStyle/>
          <a:p>
            <a:pPr algn="ctr"/>
            <a:r>
              <a:rPr lang="en-US" sz="6000" b="1" dirty="0" smtClean="0">
                <a:solidFill>
                  <a:srgbClr val="FF0000"/>
                </a:solidFill>
                <a:latin typeface="Gadugi" panose="020B0502040204020203" pitchFamily="34" charset="0"/>
              </a:rPr>
              <a:t>Consuming contaminated food or drinking water can make you sick!</a:t>
            </a:r>
          </a:p>
        </p:txBody>
      </p:sp>
      <p:pic>
        <p:nvPicPr>
          <p:cNvPr id="4" name="Picture 2" descr="http://www.photoshopgurus.com/forum/attachments/photoshop-contests/24300d1353611802t-challenge-5-quarantine-poster-design-intergration-quarantine-poster.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302229" y="18078857"/>
            <a:ext cx="1822509" cy="257209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eglobaltravelmedia.com.au/wp-content/uploads/2014/01/Norovirus-You-Dont-Want-It.-Warning-graphically-sums-up-symptoms.-300x298.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0987219" y="12387303"/>
            <a:ext cx="2591676" cy="257439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g.21food.com/20110609/product/1305086887187.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5280" y="27519190"/>
            <a:ext cx="5250482" cy="347188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TextBox 34"/>
          <p:cNvSpPr txBox="1"/>
          <p:nvPr/>
        </p:nvSpPr>
        <p:spPr>
          <a:xfrm>
            <a:off x="7057909" y="28816065"/>
            <a:ext cx="6877408" cy="2123658"/>
          </a:xfrm>
          <a:prstGeom prst="rect">
            <a:avLst/>
          </a:prstGeom>
          <a:noFill/>
        </p:spPr>
        <p:txBody>
          <a:bodyPr wrap="square" rtlCol="0">
            <a:spAutoFit/>
          </a:bodyPr>
          <a:lstStyle/>
          <a:p>
            <a:r>
              <a:rPr lang="en-US" sz="4400" dirty="0" smtClean="0">
                <a:latin typeface="Gadugi" panose="020B0502040204020203" pitchFamily="34" charset="0"/>
              </a:rPr>
              <a:t>Research = mutate amino acids in DSN  to improve detection system.</a:t>
            </a:r>
            <a:endParaRPr lang="en-US" sz="4400" dirty="0">
              <a:latin typeface="Gadugi" panose="020B0502040204020203" pitchFamily="34" charset="0"/>
            </a:endParaRPr>
          </a:p>
        </p:txBody>
      </p:sp>
      <p:sp>
        <p:nvSpPr>
          <p:cNvPr id="38" name="TextBox 37"/>
          <p:cNvSpPr txBox="1"/>
          <p:nvPr/>
        </p:nvSpPr>
        <p:spPr>
          <a:xfrm>
            <a:off x="5831506" y="20676631"/>
            <a:ext cx="7669720" cy="2800767"/>
          </a:xfrm>
          <a:prstGeom prst="rect">
            <a:avLst/>
          </a:prstGeom>
          <a:noFill/>
        </p:spPr>
        <p:txBody>
          <a:bodyPr wrap="square" rtlCol="0">
            <a:spAutoFit/>
          </a:bodyPr>
          <a:lstStyle/>
          <a:p>
            <a:r>
              <a:rPr lang="en-US" sz="4400" u="sng" dirty="0" smtClean="0">
                <a:latin typeface="Gadugi" panose="020B0502040204020203" pitchFamily="34" charset="0"/>
              </a:rPr>
              <a:t>Current detection methods</a:t>
            </a:r>
            <a:r>
              <a:rPr lang="en-US" sz="4400" dirty="0" smtClean="0">
                <a:latin typeface="Gadugi" panose="020B0502040204020203" pitchFamily="34" charset="0"/>
              </a:rPr>
              <a:t>:</a:t>
            </a:r>
          </a:p>
          <a:p>
            <a:pPr marL="571500" indent="-571500">
              <a:buFont typeface="Arial" panose="020B0604020202020204" pitchFamily="34" charset="0"/>
              <a:buChar char="•"/>
            </a:pPr>
            <a:r>
              <a:rPr lang="en-US" sz="4400" dirty="0">
                <a:latin typeface="Gadugi" panose="020B0502040204020203" pitchFamily="34" charset="0"/>
              </a:rPr>
              <a:t>a</a:t>
            </a:r>
            <a:r>
              <a:rPr lang="en-US" sz="4400" dirty="0" smtClean="0">
                <a:latin typeface="Gadugi" panose="020B0502040204020203" pitchFamily="34" charset="0"/>
              </a:rPr>
              <a:t>re slow</a:t>
            </a:r>
          </a:p>
          <a:p>
            <a:pPr marL="571500" indent="-571500">
              <a:buFont typeface="Arial" panose="020B0604020202020204" pitchFamily="34" charset="0"/>
              <a:buChar char="•"/>
            </a:pPr>
            <a:r>
              <a:rPr lang="en-US" sz="4400" dirty="0" smtClean="0">
                <a:latin typeface="Gadugi" panose="020B0502040204020203" pitchFamily="34" charset="0"/>
              </a:rPr>
              <a:t>$$$$$$</a:t>
            </a:r>
          </a:p>
          <a:p>
            <a:pPr marL="571500" indent="-571500">
              <a:buFont typeface="Arial" panose="020B0604020202020204" pitchFamily="34" charset="0"/>
              <a:buChar char="•"/>
            </a:pPr>
            <a:r>
              <a:rPr lang="en-US" sz="4400" dirty="0" smtClean="0">
                <a:latin typeface="Gadugi" panose="020B0502040204020203" pitchFamily="34" charset="0"/>
              </a:rPr>
              <a:t>Need fancy equipment</a:t>
            </a:r>
            <a:endParaRPr lang="en-US" sz="4400" dirty="0">
              <a:latin typeface="Gadugi" panose="020B0502040204020203" pitchFamily="34" charset="0"/>
            </a:endParaRPr>
          </a:p>
        </p:txBody>
      </p:sp>
      <p:pic>
        <p:nvPicPr>
          <p:cNvPr id="7" name="Picture 6"/>
          <p:cNvPicPr>
            <a:picLocks noChangeAspect="1"/>
          </p:cNvPicPr>
          <p:nvPr/>
        </p:nvPicPr>
        <p:blipFill rotWithShape="1">
          <a:blip r:embed="rId12" cstate="print">
            <a:extLst>
              <a:ext uri="{28A0092B-C50C-407E-A947-70E740481C1C}">
                <a14:useLocalDpi xmlns:a14="http://schemas.microsoft.com/office/drawing/2010/main" xmlns="" val="0"/>
              </a:ext>
            </a:extLst>
          </a:blip>
          <a:srcRect t="22917" r="5555" b="5787"/>
          <a:stretch/>
        </p:blipFill>
        <p:spPr>
          <a:xfrm>
            <a:off x="10599030" y="23782745"/>
            <a:ext cx="3228908" cy="4333350"/>
          </a:xfrm>
          <a:prstGeom prst="rect">
            <a:avLst/>
          </a:prstGeom>
        </p:spPr>
      </p:pic>
      <p:pic>
        <p:nvPicPr>
          <p:cNvPr id="1050" name="Picture 26" descr="http://armchairadvocates.files.wordpress.com/2012/03/charitywaterhands.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6828736" y="26790151"/>
            <a:ext cx="5754182" cy="48613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a:off x="29788946" y="10582151"/>
            <a:ext cx="12926408" cy="4767467"/>
            <a:chOff x="29846096" y="10576240"/>
            <a:chExt cx="12926408" cy="4767467"/>
          </a:xfrm>
        </p:grpSpPr>
        <p:pic>
          <p:nvPicPr>
            <p:cNvPr id="1038" name="Picture 14" descr="http://www.missionariesofcompassion.org/wp-content/uploads/drinking-water-.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6129298" y="10576240"/>
              <a:ext cx="3133159" cy="2430092"/>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48" name="Picture 24" descr="http://4.bp.blogspot.com/-ljFJLvrPqB4/T6HtYRJpPEI/AAAAAAAAARI/ZLRPvZrp2i4/s1600/shape.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2969973" y="10576240"/>
              <a:ext cx="3545937" cy="2401093"/>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42" name="Picture 18" descr="http://www.drlisawatson.com/wp-content/uploads/2010/06/getty_rm_photo_of_teen_drinking_water_bottle.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5965166" y="12632159"/>
              <a:ext cx="3461422" cy="2711548"/>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40" name="Picture 16" descr="http://www.maati.tv/wp-content/uploads/2012/07/Contaminated_drinking_water_177-349x238-1.jp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2969973" y="12638498"/>
              <a:ext cx="3537216" cy="2705209"/>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36" name="Picture 12" descr="http://sitemaker.umich.edu/aqua/files/dirty_water_aqua"/>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r="45771"/>
            <a:stretch/>
          </p:blipFill>
          <p:spPr bwMode="auto">
            <a:xfrm flipH="1">
              <a:off x="39262457" y="10576240"/>
              <a:ext cx="3510047" cy="4767467"/>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52" name="Picture 28" descr="http://jupitercity.files.wordpress.com/2011/01/glass_of_water_350.jp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9846096" y="10576240"/>
              <a:ext cx="3164968" cy="4767467"/>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grpSp>
      <p:sp>
        <p:nvSpPr>
          <p:cNvPr id="12" name="TextBox 11"/>
          <p:cNvSpPr txBox="1"/>
          <p:nvPr/>
        </p:nvSpPr>
        <p:spPr>
          <a:xfrm>
            <a:off x="29679900" y="15884451"/>
            <a:ext cx="13220700" cy="1200329"/>
          </a:xfrm>
          <a:prstGeom prst="rect">
            <a:avLst/>
          </a:prstGeom>
          <a:noFill/>
        </p:spPr>
        <p:txBody>
          <a:bodyPr wrap="square" rtlCol="0">
            <a:spAutoFit/>
          </a:bodyPr>
          <a:lstStyle/>
          <a:p>
            <a:pPr algn="ctr"/>
            <a:r>
              <a:rPr lang="en-US" sz="7200" b="1" dirty="0" smtClean="0"/>
              <a:t>Where did it come from?</a:t>
            </a:r>
            <a:endParaRPr lang="en-US" sz="7200" b="1" dirty="0"/>
          </a:p>
        </p:txBody>
      </p:sp>
      <p:pic>
        <p:nvPicPr>
          <p:cNvPr id="1056" name="Picture 32" descr="http://www.epa.gov/region1/eco/drinkwater/images/ContamSources_sm.jp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9829384" y="26686621"/>
            <a:ext cx="6944365" cy="496489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oup 20"/>
          <p:cNvGrpSpPr/>
          <p:nvPr/>
        </p:nvGrpSpPr>
        <p:grpSpPr>
          <a:xfrm>
            <a:off x="30073878" y="17301665"/>
            <a:ext cx="12356543" cy="7908855"/>
            <a:chOff x="30236895" y="17302198"/>
            <a:chExt cx="12356543" cy="7908855"/>
          </a:xfrm>
        </p:grpSpPr>
        <p:pic>
          <p:nvPicPr>
            <p:cNvPr id="1034" name="Picture 10" descr="http://antiqueshopsinohio.com/butler/hamilton/hamilton_butler_county_great_miami_river_looking_into_downtown_hamilton.jpg"/>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1" t="551" r="1829" b="3895"/>
            <a:stretch/>
          </p:blipFill>
          <p:spPr bwMode="auto">
            <a:xfrm>
              <a:off x="36216214" y="20337072"/>
              <a:ext cx="6377224" cy="4865224"/>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54" name="Picture 30" descr="http://cdn.lightgalleries.net/4bd5ebf2918c2/images/200o-2.jp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36312164" y="17302198"/>
              <a:ext cx="6278463" cy="4077658"/>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58" name="Picture 34" descr="http://ndep.nv.gov/PHOTO/carson_river_west_fork07.jpg"/>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0236895" y="17337982"/>
              <a:ext cx="6113399" cy="4076269"/>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pic>
          <p:nvPicPr>
            <p:cNvPr id="1062" name="Picture 38" descr="http://4.bp.blogspot.com/_BIfwwmUOaeg/SxW_QJVcbbI/AAAAAAAABPY/RKQhBpXqly0/s1600/Slide07.jpg"/>
            <p:cNvPicPr>
              <a:picLocks noChangeAspect="1" noChangeArrowheads="1"/>
            </p:cNvPicPr>
            <p:nvPr/>
          </p:nvPicPr>
          <p:blipFill rotWithShape="1">
            <a:blip r:embed="rId24" cstate="print">
              <a:extLst>
                <a:ext uri="{28A0092B-C50C-407E-A947-70E740481C1C}">
                  <a14:useLocalDpi xmlns:a14="http://schemas.microsoft.com/office/drawing/2010/main" xmlns="" val="0"/>
                </a:ext>
              </a:extLst>
            </a:blip>
            <a:srcRect l="6358" r="2911"/>
            <a:stretch/>
          </p:blipFill>
          <p:spPr bwMode="auto">
            <a:xfrm>
              <a:off x="30236895" y="21406738"/>
              <a:ext cx="6113399" cy="3804315"/>
            </a:xfrm>
            <a:prstGeom prst="rect">
              <a:avLst/>
            </a:prstGeom>
            <a:noFill/>
            <a:ln w="38100">
              <a:solidFill>
                <a:schemeClr val="bg1"/>
              </a:solidFill>
            </a:ln>
            <a:extLst>
              <a:ext uri="{909E8E84-426E-40DD-AFC4-6F175D3DCCD1}">
                <a14:hiddenFill xmlns:a14="http://schemas.microsoft.com/office/drawing/2010/main" xmlns="">
                  <a:solidFill>
                    <a:srgbClr val="FFFFFF"/>
                  </a:solidFill>
                </a14:hiddenFill>
              </a:ext>
            </a:extLst>
          </p:spPr>
        </p:pic>
      </p:grpSp>
      <p:sp>
        <p:nvSpPr>
          <p:cNvPr id="58" name="TextBox 57"/>
          <p:cNvSpPr txBox="1"/>
          <p:nvPr/>
        </p:nvSpPr>
        <p:spPr>
          <a:xfrm>
            <a:off x="29641800" y="25483007"/>
            <a:ext cx="13220700" cy="1200329"/>
          </a:xfrm>
          <a:prstGeom prst="rect">
            <a:avLst/>
          </a:prstGeom>
          <a:noFill/>
        </p:spPr>
        <p:txBody>
          <a:bodyPr wrap="square" rtlCol="0">
            <a:spAutoFit/>
          </a:bodyPr>
          <a:lstStyle/>
          <a:p>
            <a:pPr algn="ctr"/>
            <a:r>
              <a:rPr lang="en-US" sz="7200" b="1" dirty="0" smtClean="0"/>
              <a:t>What’s in the water?</a:t>
            </a:r>
            <a:endParaRPr lang="en-US" sz="7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3397</TotalTime>
  <Words>200</Words>
  <Application>Microsoft Office PowerPoint</Application>
  <PresentationFormat>Custom</PresentationFormat>
  <Paragraphs>32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Water, Water Everywhere… Elizabeth Carlson Hamilton High School, Biology</vt:lpstr>
    </vt:vector>
  </TitlesOfParts>
  <Company>Graphicsland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Debbie</cp:lastModifiedBy>
  <cp:revision>80</cp:revision>
  <dcterms:created xsi:type="dcterms:W3CDTF">2004-07-26T21:45:23Z</dcterms:created>
  <dcterms:modified xsi:type="dcterms:W3CDTF">2015-04-13T02:19:46Z</dcterms:modified>
  <cp:category>science research poster</cp:category>
</cp:coreProperties>
</file>